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58" r:id="rId5"/>
    <p:sldId id="260" r:id="rId6"/>
    <p:sldId id="264" r:id="rId7"/>
    <p:sldId id="259" r:id="rId8"/>
    <p:sldId id="261" r:id="rId9"/>
    <p:sldId id="262" r:id="rId10"/>
    <p:sldId id="263" r:id="rId11"/>
    <p:sldId id="265" r:id="rId12"/>
    <p:sldId id="266" r:id="rId13"/>
    <p:sldId id="268" r:id="rId14"/>
    <p:sldId id="269" r:id="rId15"/>
    <p:sldId id="271" r:id="rId16"/>
    <p:sldId id="272" r:id="rId17"/>
    <p:sldId id="267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3">
              <a:lumMod val="40000"/>
              <a:lumOff val="60000"/>
            </a:schemeClr>
          </a:solidFill>
          <a:ln w="215900" cmpd="thickThin">
            <a:solidFill>
              <a:srgbClr val="00660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843_04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581525"/>
            <a:ext cx="18621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810_03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4365625"/>
            <a:ext cx="20510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0"/>
            <a:ext cx="1835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64704"/>
            <a:ext cx="5526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Дошкольное Образовательное учреждение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«Лучик»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особенности развития детей 5-6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4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Ребёнок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правилам безопасного поведения, может привести примеры правильного поведения в отдельных опасных ситуациях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присмотром взрослого умеет пользоваться опасными бытовыми предметами (ножницы, иголки) и электроприборами (магнитофон, телевизор, пылесос). Осторожен при общении с незнакомыми животными. Соблюдает правила дорожного движения, правильно ведёт себя в транспорте;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ведёт себя на воде, на солнце;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контакт с незнакомыми людьми на улице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неожиданных, опасных для жизни и здоровья ситуаций, умеет привлечь внимание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259494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272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стремится познать разные виды трудовой деятельности взрослых и отразить свои представления в изобразительной и игровой деятельности, сюжетно-ролевых играх;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разных профессий, труда родителей, важность использования техники, различных машин и механизмов в труде;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Бережёт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взрослых, старается оказывать посильную помощь в их трудовой деятельности;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самообслуживании;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труда, с небольшой помощью взрослого успешно решает интеллектуально-творческие задачи при создании поделок, экспериментировании с материалами, конструировании;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сформированы основы культуры труда (бережное отношение к инструментам, рациональное использование материалов, уборка рабочего места).</a:t>
            </a:r>
          </a:p>
        </p:txBody>
      </p:sp>
    </p:spTree>
    <p:extLst>
      <p:ext uri="{BB962C8B-B14F-4D97-AF65-F5344CB8AC3E}">
        <p14:creationId xmlns:p14="http://schemas.microsoft.com/office/powerpoint/2010/main" val="1680050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положительно настроен по отношению к окружающим, охотно общается с близкими взрослыми и сверстниками, сдержан по отношению к незнакомым людям.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общепринятые нормы и правила культуры поведения. Чуток по отношению к другим, распознаёт различные эмоциональные состояния, охотно откликается на просьбу помочь, научить чему-либо.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Интересуется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предметным и социальным миром, имеет представления о том, что хорошо и что плохо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городу, стране, в которой живёт, знает её название, государственные символы некоторые достопримечательности и события городской жизни, гордится своей страной;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гордости и удовлетворения от хорошо выполненной работы и одобрения старших.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79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года дети могут: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ходить и бегать легко, ритмично, сохраняя правильную осанку, направление и темп.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лазать по гимнастической стенке (высота 2,5 м) с изменением темпа.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прыгать на мягкое покрытие (высота 20 см), прыгать в обозначенное место с высоты 30 см, прыгать в длину с места (не менее 80 см), с разбега (не менее 100 см); в высоту с разбега (не менее 40 см); прыгать через короткую и длинную скакалку.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метать предметы правой и левой рукой на расстояние 5-9 метров, в вертикальную и горизонтальную цель с расстояния 3-4 метра, сочетать замах с броском, бросать мяч вверх, о землю и ловить его одной рукой, отбивать мяч на месте не менее 10 раз, в ходьбе (расстояние 6 м), владеть школой мяча.</a:t>
            </a:r>
          </a:p>
        </p:txBody>
      </p:sp>
    </p:spTree>
    <p:extLst>
      <p:ext uri="{BB962C8B-B14F-4D97-AF65-F5344CB8AC3E}">
        <p14:creationId xmlns:p14="http://schemas.microsoft.com/office/powerpoint/2010/main" val="229000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5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выполнять упражнения на статическое и динамическое равновесие.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перестраиваться в колонну по трое, четверо; равняться и размыкаться в колонне, шеренге; выполнять повороты направо, налево, кругом.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знать исходные положения, последовательность выполнения общеразвивающих упражнений, понимать их оздоровительное значение.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скользить по ледяным дорожкам, выполняя задание.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ходить на лыжах скользящим шагом на расстояние около 2 км; ухаживать за лыжами.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кататься на самокате.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участвовать в упражнениях с элементами спортивных игр.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развивать творчество в двигательной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559137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00808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потребность этого возраста </a:t>
            </a:r>
            <a:r>
              <a:rPr lang="ru-RU" dirty="0"/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потребность в общении, как со взрослым, так и со сверстником.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источник информации, собеседник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 происходит углубление интереса как к партнеру по играм, предпочтении в общении. Преобладание ровного оптимистичного настроения.</a:t>
            </a:r>
          </a:p>
        </p:txBody>
      </p:sp>
    </p:spTree>
    <p:extLst>
      <p:ext uri="{BB962C8B-B14F-4D97-AF65-F5344CB8AC3E}">
        <p14:creationId xmlns:p14="http://schemas.microsoft.com/office/powerpoint/2010/main" val="2627210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60304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показателем этого возраста 5-6 лет является оценочное отношение ребенка к себе и другим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могут критически относиться к некоторым своим недостаткам, могут давать личностные характеристики своим сверстникам, подмечать отношения между взрослым и взрослым или взрослым и ребенком.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продолжают оставаться примером для детей. 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9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6462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должен быть выпускник ДОУ?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любящий свой народ, свой край и свою Родину;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уважающий и принимающий ценности семьи и общества;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любознательный , активно и заинтересованно познающий мир;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владеющий основами умения учиться, способный к организации собственной деятельности;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готовый самостоятельно действовать и отвечать за свои поступки перед семьей и обществом;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доброжелательный, умеющий слушать и слышать собеседника, обосновывать свою позицию, высказывать свое мнение;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выполняющий правила здорового и безопасного для себя и для окружающих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3036046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   1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2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представления об объектах окружающего и социального мира 3/Ознакомление с миром природы 1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/ Аппликация 1/1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3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2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60304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мама и папы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вы знаете какая большая и серьезная работа предстоит нам в этом году! И для того чтобы она была интересной для всех и плодотворной, нам просто необходима Ваша помощь! Поэтому мы очень просим Вас быть внимательными к нашим повседневным заботам, интересоваться нашими делами, не отказывать в посильной помощи. И тогда обязательно преодолеем все препятствия и станем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самыми-        самыми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лучшими!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7"/>
            <a:ext cx="7272808" cy="29797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на собрании носит рекомендательный характер!!!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рекомендаций на Ваше усмотрение!!!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66967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расширение контакта между педагогами и родителями; моделирование перспектив взаимодействия на новый учебный год.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возрастные и индивидуальные особенности детей 5-6 лет;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родителей с задачами и особенностями образовательной работы, задачами дошкольного учреждения на новый учебный год;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обновить анкетные данные семей воспитанников;</a:t>
            </a:r>
          </a:p>
        </p:txBody>
      </p:sp>
    </p:spTree>
    <p:extLst>
      <p:ext uri="{BB962C8B-B14F-4D97-AF65-F5344CB8AC3E}">
        <p14:creationId xmlns:p14="http://schemas.microsoft.com/office/powerpoint/2010/main" val="28868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61926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развитие.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осуществляется в следующих направлениях: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1.Развивающая речевая среда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содействие совершенствованию речевых коммуникаций ребёнка в детском саду со взрослыми, сверстниками и детьми младшего или старшего возраста.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2.Формирование словаря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обогащение, эмоционально-оценочная лексика, развитие интереса к смыслу слова, использование различных частей речи.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3.Звуковая культура речи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фонематического слуха (учить использовать слова с заданным звуком, находить слова с этим звуком в предложении и тексте, определять место звука в слове).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4.Грамматический строй речи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и учить образовывать однокоренные слова (существительные – от суффиксов, глаголы – от приставок, прилагательные в сравнительной и превосходной степени), составлять сложноподчинённые предложения.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5.Связная речь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диалогической и монологической форм речи (диалог, пересказ, рассказ соответственно плану, рассказ из личного опыта, сочинение сказок, небылиц и загадок).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6.Подготовка к обучению грамоте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предложении, составление предложений и членение на слова, деление слов на слоги, составление слов из слогов.</a:t>
            </a:r>
          </a:p>
        </p:txBody>
      </p:sp>
    </p:spTree>
    <p:extLst>
      <p:ext uri="{BB962C8B-B14F-4D97-AF65-F5344CB8AC3E}">
        <p14:creationId xmlns:p14="http://schemas.microsoft.com/office/powerpoint/2010/main" val="427122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66967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живой и неживой природе, сезонных изменениях в ней и деятельности человека.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растениях, грибах, животных, как представителях живого в мире природы, их основных жизненных функциях и потребностях, среде обитания.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 сообществах животных и растений, их взаимосвязи и особенностях приспособления к среде обитания и сезонным изменениям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живом существе, его сходстве с другими живыми существами и отличиях, природоохранной деятельности человека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ценности природы как среде жизни человека.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4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представлений.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учебного года дети должны обучиться навыкам счета в пределах 10.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предметов обозначать соответствующей цифрой.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сравнивать до 10 предметов по ширине и высоте, располагать их в возрастающей последовательности.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делить квадрат на 4 равные части, называть части.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ориентироваться на листе бумаги, определять стороны, углы и середину листа.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различать и называть плоские и объемные геометрические фигуры (круг, квадрат, треугольник, прямоугольник, шар, куб, цилиндр).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последовательно называть дни недели, определять, какой день недели сегодня, какой был вчера, какой будет завтра.</a:t>
            </a:r>
          </a:p>
        </p:txBody>
      </p:sp>
    </p:spTree>
    <p:extLst>
      <p:ext uri="{BB962C8B-B14F-4D97-AF65-F5344CB8AC3E}">
        <p14:creationId xmlns:p14="http://schemas.microsoft.com/office/powerpoint/2010/main" val="268097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259632" y="1268760"/>
            <a:ext cx="58326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техническими умениями изобразительного искусства.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рисовании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применение различных материалов и инструментов (пастель, мелки, акварель, фломастеры), пользование палитрой, создание новых цветовых тонов и оттенков; различные способы рисования кистью (всем ворсом, концом кисти,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примакиванием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 д.).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аппликации 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использование различных материалов (бумаги, ткани, природных и бросовых материалов); освоение техники симметричного и ажурного вырезания, обрывной и объёмной аппликации, коллажа; вырезание кругов и овалов, коротких и длинных полосок и т. д..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лепке: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применение различных материалов (пластилин, тесто, снег, песок); создание объёмных и рельефных изображений (рисование пластилином, отпечатки, рисунок стекой); лепка конструктивным и смешанным способом, сглаживание поверхности предмета,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вылепливание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мелких деталей; создание многофигурных композиций.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конструировании: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освоение техники оригами, конструирования из природного и бросового материала, создание построек различного назначения из пластмассового, деревянного, металлического конструктора.</a:t>
            </a:r>
          </a:p>
        </p:txBody>
      </p:sp>
    </p:spTree>
    <p:extLst>
      <p:ext uri="{BB962C8B-B14F-4D97-AF65-F5344CB8AC3E}">
        <p14:creationId xmlns:p14="http://schemas.microsoft.com/office/powerpoint/2010/main" val="2781476485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3</Template>
  <TotalTime>594</TotalTime>
  <Words>479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Фокина Л. П. Шаблон 3</vt:lpstr>
      <vt:lpstr>Презентация PowerPoint</vt:lpstr>
      <vt:lpstr>Вся информация на собрании носит рекомендательный характер!!!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ОБРАЗОВАТЕЛЬНАЯ ДЕЯТЕЛЬНОСТЬ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1</cp:lastModifiedBy>
  <cp:revision>10</cp:revision>
  <dcterms:created xsi:type="dcterms:W3CDTF">2022-09-06T16:45:59Z</dcterms:created>
  <dcterms:modified xsi:type="dcterms:W3CDTF">2022-09-08T12:47:58Z</dcterms:modified>
</cp:coreProperties>
</file>